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rena Olvera-Moreno" initials="LO" lastIdx="2" clrIdx="0">
    <p:extLst>
      <p:ext uri="{19B8F6BF-5375-455C-9EA6-DF929625EA0E}">
        <p15:presenceInfo xmlns:p15="http://schemas.microsoft.com/office/powerpoint/2012/main" userId="c3ec89db467fc79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E3D385-D753-4B89-884C-4183C8AD3B08}" v="38" dt="2020-07-13T17:49:11.5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3" autoAdjust="0"/>
    <p:restoredTop sz="94660"/>
  </p:normalViewPr>
  <p:slideViewPr>
    <p:cSldViewPr snapToGrid="0">
      <p:cViewPr varScale="1">
        <p:scale>
          <a:sx n="86" d="100"/>
          <a:sy n="86" d="100"/>
        </p:scale>
        <p:origin x="2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ena Olvera-Moreno" userId="c3ec89db467fc793" providerId="LiveId" clId="{51E3D385-D753-4B89-884C-4183C8AD3B08}"/>
    <pc:docChg chg="undo custSel modSld">
      <pc:chgData name="Lorena Olvera-Moreno" userId="c3ec89db467fc793" providerId="LiveId" clId="{51E3D385-D753-4B89-884C-4183C8AD3B08}" dt="2020-07-13T17:49:24.383" v="671" actId="313"/>
      <pc:docMkLst>
        <pc:docMk/>
      </pc:docMkLst>
      <pc:sldChg chg="addSp delSp modSp mod addCm delCm">
        <pc:chgData name="Lorena Olvera-Moreno" userId="c3ec89db467fc793" providerId="LiveId" clId="{51E3D385-D753-4B89-884C-4183C8AD3B08}" dt="2020-07-13T17:31:55.881" v="58" actId="122"/>
        <pc:sldMkLst>
          <pc:docMk/>
          <pc:sldMk cId="1109798339" sldId="256"/>
        </pc:sldMkLst>
        <pc:spChg chg="add del mod">
          <ac:chgData name="Lorena Olvera-Moreno" userId="c3ec89db467fc793" providerId="LiveId" clId="{51E3D385-D753-4B89-884C-4183C8AD3B08}" dt="2020-07-13T17:27:26.480" v="3"/>
          <ac:spMkLst>
            <pc:docMk/>
            <pc:sldMk cId="1109798339" sldId="256"/>
            <ac:spMk id="2" creationId="{64C00E91-60AC-4940-A43C-E2DD35CC7BD0}"/>
          </ac:spMkLst>
        </pc:spChg>
        <pc:spChg chg="add del mod">
          <ac:chgData name="Lorena Olvera-Moreno" userId="c3ec89db467fc793" providerId="LiveId" clId="{51E3D385-D753-4B89-884C-4183C8AD3B08}" dt="2020-07-13T17:28:02.404" v="8" actId="767"/>
          <ac:spMkLst>
            <pc:docMk/>
            <pc:sldMk cId="1109798339" sldId="256"/>
            <ac:spMk id="3" creationId="{205900F7-B1F7-4D0C-9968-DBB8E7778ED7}"/>
          </ac:spMkLst>
        </pc:spChg>
        <pc:spChg chg="add del">
          <ac:chgData name="Lorena Olvera-Moreno" userId="c3ec89db467fc793" providerId="LiveId" clId="{51E3D385-D753-4B89-884C-4183C8AD3B08}" dt="2020-07-13T17:28:00.133" v="7" actId="11529"/>
          <ac:spMkLst>
            <pc:docMk/>
            <pc:sldMk cId="1109798339" sldId="256"/>
            <ac:spMk id="5" creationId="{FF34F386-BC99-4034-806C-545C645409CD}"/>
          </ac:spMkLst>
        </pc:spChg>
        <pc:spChg chg="add">
          <ac:chgData name="Lorena Olvera-Moreno" userId="c3ec89db467fc793" providerId="LiveId" clId="{51E3D385-D753-4B89-884C-4183C8AD3B08}" dt="2020-07-13T17:28:11.367" v="9" actId="11529"/>
          <ac:spMkLst>
            <pc:docMk/>
            <pc:sldMk cId="1109798339" sldId="256"/>
            <ac:spMk id="6" creationId="{AD9E5FFB-AB4A-4B14-94E4-FDCFD744FCE4}"/>
          </ac:spMkLst>
        </pc:spChg>
        <pc:spChg chg="add">
          <ac:chgData name="Lorena Olvera-Moreno" userId="c3ec89db467fc793" providerId="LiveId" clId="{51E3D385-D753-4B89-884C-4183C8AD3B08}" dt="2020-07-13T17:28:23.867" v="10" actId="11529"/>
          <ac:spMkLst>
            <pc:docMk/>
            <pc:sldMk cId="1109798339" sldId="256"/>
            <ac:spMk id="7" creationId="{7FC0AF59-ED98-4F97-9CFE-5B11F18CC441}"/>
          </ac:spMkLst>
        </pc:spChg>
        <pc:spChg chg="add mod">
          <ac:chgData name="Lorena Olvera-Moreno" userId="c3ec89db467fc793" providerId="LiveId" clId="{51E3D385-D753-4B89-884C-4183C8AD3B08}" dt="2020-07-13T17:30:20.989" v="17" actId="255"/>
          <ac:spMkLst>
            <pc:docMk/>
            <pc:sldMk cId="1109798339" sldId="256"/>
            <ac:spMk id="8" creationId="{960D1929-2EF1-48AE-BD8A-5EA8B5716A27}"/>
          </ac:spMkLst>
        </pc:spChg>
        <pc:spChg chg="add mod">
          <ac:chgData name="Lorena Olvera-Moreno" userId="c3ec89db467fc793" providerId="LiveId" clId="{51E3D385-D753-4B89-884C-4183C8AD3B08}" dt="2020-07-13T17:31:55.881" v="58" actId="122"/>
          <ac:spMkLst>
            <pc:docMk/>
            <pc:sldMk cId="1109798339" sldId="256"/>
            <ac:spMk id="9" creationId="{020DA109-D4B3-431A-8E42-1F3314855F7A}"/>
          </ac:spMkLst>
        </pc:spChg>
      </pc:sldChg>
      <pc:sldChg chg="addSp modSp mod">
        <pc:chgData name="Lorena Olvera-Moreno" userId="c3ec89db467fc793" providerId="LiveId" clId="{51E3D385-D753-4B89-884C-4183C8AD3B08}" dt="2020-07-13T17:33:15.462" v="93" actId="313"/>
        <pc:sldMkLst>
          <pc:docMk/>
          <pc:sldMk cId="1508775645" sldId="257"/>
        </pc:sldMkLst>
        <pc:spChg chg="add mod">
          <ac:chgData name="Lorena Olvera-Moreno" userId="c3ec89db467fc793" providerId="LiveId" clId="{51E3D385-D753-4B89-884C-4183C8AD3B08}" dt="2020-07-13T17:32:25.805" v="61" actId="1036"/>
          <ac:spMkLst>
            <pc:docMk/>
            <pc:sldMk cId="1508775645" sldId="257"/>
            <ac:spMk id="2" creationId="{D37C467D-B8C3-4EAD-A610-13097CE1A0F5}"/>
          </ac:spMkLst>
        </pc:spChg>
        <pc:spChg chg="add mod">
          <ac:chgData name="Lorena Olvera-Moreno" userId="c3ec89db467fc793" providerId="LiveId" clId="{51E3D385-D753-4B89-884C-4183C8AD3B08}" dt="2020-07-13T17:33:15.462" v="93" actId="313"/>
          <ac:spMkLst>
            <pc:docMk/>
            <pc:sldMk cId="1508775645" sldId="257"/>
            <ac:spMk id="3" creationId="{C36F70D7-14CC-45E6-BEC1-01393C11B24D}"/>
          </ac:spMkLst>
        </pc:spChg>
      </pc:sldChg>
      <pc:sldChg chg="addSp modSp mod">
        <pc:chgData name="Lorena Olvera-Moreno" userId="c3ec89db467fc793" providerId="LiveId" clId="{51E3D385-D753-4B89-884C-4183C8AD3B08}" dt="2020-07-13T17:33:47.042" v="114" actId="122"/>
        <pc:sldMkLst>
          <pc:docMk/>
          <pc:sldMk cId="441525867" sldId="258"/>
        </pc:sldMkLst>
        <pc:spChg chg="add">
          <ac:chgData name="Lorena Olvera-Moreno" userId="c3ec89db467fc793" providerId="LiveId" clId="{51E3D385-D753-4B89-884C-4183C8AD3B08}" dt="2020-07-13T17:33:28.796" v="94" actId="11529"/>
          <ac:spMkLst>
            <pc:docMk/>
            <pc:sldMk cId="441525867" sldId="258"/>
            <ac:spMk id="2" creationId="{0A1FA3E7-77E1-4020-9409-F71C68935E8D}"/>
          </ac:spMkLst>
        </pc:spChg>
        <pc:spChg chg="add mod">
          <ac:chgData name="Lorena Olvera-Moreno" userId="c3ec89db467fc793" providerId="LiveId" clId="{51E3D385-D753-4B89-884C-4183C8AD3B08}" dt="2020-07-13T17:33:47.042" v="114" actId="122"/>
          <ac:spMkLst>
            <pc:docMk/>
            <pc:sldMk cId="441525867" sldId="258"/>
            <ac:spMk id="3" creationId="{F9E09C7D-A45E-48A4-BF20-773F506A5316}"/>
          </ac:spMkLst>
        </pc:spChg>
      </pc:sldChg>
      <pc:sldChg chg="addSp modSp mod">
        <pc:chgData name="Lorena Olvera-Moreno" userId="c3ec89db467fc793" providerId="LiveId" clId="{51E3D385-D753-4B89-884C-4183C8AD3B08}" dt="2020-07-13T17:41:57.347" v="438" actId="207"/>
        <pc:sldMkLst>
          <pc:docMk/>
          <pc:sldMk cId="3498349420" sldId="259"/>
        </pc:sldMkLst>
        <pc:spChg chg="add mod">
          <ac:chgData name="Lorena Olvera-Moreno" userId="c3ec89db467fc793" providerId="LiveId" clId="{51E3D385-D753-4B89-884C-4183C8AD3B08}" dt="2020-07-13T17:34:09.610" v="116" actId="13822"/>
          <ac:spMkLst>
            <pc:docMk/>
            <pc:sldMk cId="3498349420" sldId="259"/>
            <ac:spMk id="2" creationId="{A751E01A-C667-4381-9901-78B691CB5745}"/>
          </ac:spMkLst>
        </pc:spChg>
        <pc:spChg chg="add mod">
          <ac:chgData name="Lorena Olvera-Moreno" userId="c3ec89db467fc793" providerId="LiveId" clId="{51E3D385-D753-4B89-884C-4183C8AD3B08}" dt="2020-07-13T17:41:57.347" v="438" actId="207"/>
          <ac:spMkLst>
            <pc:docMk/>
            <pc:sldMk cId="3498349420" sldId="259"/>
            <ac:spMk id="3" creationId="{CE10B931-1ECE-4825-9ABE-5D42E0D5DC89}"/>
          </ac:spMkLst>
        </pc:spChg>
      </pc:sldChg>
      <pc:sldChg chg="addSp modSp mod">
        <pc:chgData name="Lorena Olvera-Moreno" userId="c3ec89db467fc793" providerId="LiveId" clId="{51E3D385-D753-4B89-884C-4183C8AD3B08}" dt="2020-07-13T17:41:53.327" v="437" actId="207"/>
        <pc:sldMkLst>
          <pc:docMk/>
          <pc:sldMk cId="1777192066" sldId="260"/>
        </pc:sldMkLst>
        <pc:spChg chg="add mod">
          <ac:chgData name="Lorena Olvera-Moreno" userId="c3ec89db467fc793" providerId="LiveId" clId="{51E3D385-D753-4B89-884C-4183C8AD3B08}" dt="2020-07-13T17:35:57.869" v="154" actId="13822"/>
          <ac:spMkLst>
            <pc:docMk/>
            <pc:sldMk cId="1777192066" sldId="260"/>
            <ac:spMk id="2" creationId="{13160436-BD1E-40C0-81A4-CB1D964BDFF3}"/>
          </ac:spMkLst>
        </pc:spChg>
        <pc:spChg chg="add mod">
          <ac:chgData name="Lorena Olvera-Moreno" userId="c3ec89db467fc793" providerId="LiveId" clId="{51E3D385-D753-4B89-884C-4183C8AD3B08}" dt="2020-07-13T17:41:53.327" v="437" actId="207"/>
          <ac:spMkLst>
            <pc:docMk/>
            <pc:sldMk cId="1777192066" sldId="260"/>
            <ac:spMk id="3" creationId="{366E473B-AC02-4558-868B-F7B5463068AE}"/>
          </ac:spMkLst>
        </pc:spChg>
      </pc:sldChg>
      <pc:sldChg chg="addSp modSp mod">
        <pc:chgData name="Lorena Olvera-Moreno" userId="c3ec89db467fc793" providerId="LiveId" clId="{51E3D385-D753-4B89-884C-4183C8AD3B08}" dt="2020-07-13T17:41:47.387" v="436" actId="207"/>
        <pc:sldMkLst>
          <pc:docMk/>
          <pc:sldMk cId="562381689" sldId="261"/>
        </pc:sldMkLst>
        <pc:spChg chg="add mod">
          <ac:chgData name="Lorena Olvera-Moreno" userId="c3ec89db467fc793" providerId="LiveId" clId="{51E3D385-D753-4B89-884C-4183C8AD3B08}" dt="2020-07-13T17:37:28.670" v="215" actId="13822"/>
          <ac:spMkLst>
            <pc:docMk/>
            <pc:sldMk cId="562381689" sldId="261"/>
            <ac:spMk id="2" creationId="{D2EE5A74-28F5-468D-950F-A4871EA25C32}"/>
          </ac:spMkLst>
        </pc:spChg>
        <pc:spChg chg="add mod">
          <ac:chgData name="Lorena Olvera-Moreno" userId="c3ec89db467fc793" providerId="LiveId" clId="{51E3D385-D753-4B89-884C-4183C8AD3B08}" dt="2020-07-13T17:41:47.387" v="436" actId="207"/>
          <ac:spMkLst>
            <pc:docMk/>
            <pc:sldMk cId="562381689" sldId="261"/>
            <ac:spMk id="3" creationId="{1AF872DA-F004-41A2-8A5A-3E2208E191CF}"/>
          </ac:spMkLst>
        </pc:spChg>
      </pc:sldChg>
      <pc:sldChg chg="addSp modSp mod">
        <pc:chgData name="Lorena Olvera-Moreno" userId="c3ec89db467fc793" providerId="LiveId" clId="{51E3D385-D753-4B89-884C-4183C8AD3B08}" dt="2020-07-13T17:41:43.688" v="435" actId="207"/>
        <pc:sldMkLst>
          <pc:docMk/>
          <pc:sldMk cId="3909029045" sldId="262"/>
        </pc:sldMkLst>
        <pc:spChg chg="add mod">
          <ac:chgData name="Lorena Olvera-Moreno" userId="c3ec89db467fc793" providerId="LiveId" clId="{51E3D385-D753-4B89-884C-4183C8AD3B08}" dt="2020-07-13T17:38:21.233" v="280" actId="13822"/>
          <ac:spMkLst>
            <pc:docMk/>
            <pc:sldMk cId="3909029045" sldId="262"/>
            <ac:spMk id="2" creationId="{3C4132C2-8061-47D7-91ED-15DE11422644}"/>
          </ac:spMkLst>
        </pc:spChg>
        <pc:spChg chg="add mod">
          <ac:chgData name="Lorena Olvera-Moreno" userId="c3ec89db467fc793" providerId="LiveId" clId="{51E3D385-D753-4B89-884C-4183C8AD3B08}" dt="2020-07-13T17:41:43.688" v="435" actId="207"/>
          <ac:spMkLst>
            <pc:docMk/>
            <pc:sldMk cId="3909029045" sldId="262"/>
            <ac:spMk id="3" creationId="{3F17F346-B12C-4F97-BEBD-32D6C212C1B0}"/>
          </ac:spMkLst>
        </pc:spChg>
      </pc:sldChg>
      <pc:sldChg chg="addSp modSp mod">
        <pc:chgData name="Lorena Olvera-Moreno" userId="c3ec89db467fc793" providerId="LiveId" clId="{51E3D385-D753-4B89-884C-4183C8AD3B08}" dt="2020-07-13T17:40:51.426" v="434" actId="20577"/>
        <pc:sldMkLst>
          <pc:docMk/>
          <pc:sldMk cId="3823316367" sldId="263"/>
        </pc:sldMkLst>
        <pc:spChg chg="add mod">
          <ac:chgData name="Lorena Olvera-Moreno" userId="c3ec89db467fc793" providerId="LiveId" clId="{51E3D385-D753-4B89-884C-4183C8AD3B08}" dt="2020-07-13T17:39:46.461" v="330" actId="13822"/>
          <ac:spMkLst>
            <pc:docMk/>
            <pc:sldMk cId="3823316367" sldId="263"/>
            <ac:spMk id="2" creationId="{9AA50AD0-2349-4DD8-A995-CECA7CA8BF36}"/>
          </ac:spMkLst>
        </pc:spChg>
        <pc:spChg chg="add mod">
          <ac:chgData name="Lorena Olvera-Moreno" userId="c3ec89db467fc793" providerId="LiveId" clId="{51E3D385-D753-4B89-884C-4183C8AD3B08}" dt="2020-07-13T17:40:51.426" v="434" actId="20577"/>
          <ac:spMkLst>
            <pc:docMk/>
            <pc:sldMk cId="3823316367" sldId="263"/>
            <ac:spMk id="3" creationId="{094E2AE8-1060-41E6-B83C-A428B99409DE}"/>
          </ac:spMkLst>
        </pc:spChg>
      </pc:sldChg>
      <pc:sldChg chg="addSp modSp mod">
        <pc:chgData name="Lorena Olvera-Moreno" userId="c3ec89db467fc793" providerId="LiveId" clId="{51E3D385-D753-4B89-884C-4183C8AD3B08}" dt="2020-07-13T17:43:27.293" v="462"/>
        <pc:sldMkLst>
          <pc:docMk/>
          <pc:sldMk cId="1456111152" sldId="264"/>
        </pc:sldMkLst>
        <pc:spChg chg="add mod">
          <ac:chgData name="Lorena Olvera-Moreno" userId="c3ec89db467fc793" providerId="LiveId" clId="{51E3D385-D753-4B89-884C-4183C8AD3B08}" dt="2020-07-13T17:42:19.527" v="440" actId="13822"/>
          <ac:spMkLst>
            <pc:docMk/>
            <pc:sldMk cId="1456111152" sldId="264"/>
            <ac:spMk id="2" creationId="{B67C7695-9127-48A8-A751-96A88138C9A7}"/>
          </ac:spMkLst>
        </pc:spChg>
        <pc:spChg chg="add mod">
          <ac:chgData name="Lorena Olvera-Moreno" userId="c3ec89db467fc793" providerId="LiveId" clId="{51E3D385-D753-4B89-884C-4183C8AD3B08}" dt="2020-07-13T17:43:27.293" v="462"/>
          <ac:spMkLst>
            <pc:docMk/>
            <pc:sldMk cId="1456111152" sldId="264"/>
            <ac:spMk id="3" creationId="{76BFA6BA-2EB3-4292-A204-CBC7CE28423D}"/>
          </ac:spMkLst>
        </pc:spChg>
      </pc:sldChg>
      <pc:sldChg chg="addSp modSp mod">
        <pc:chgData name="Lorena Olvera-Moreno" userId="c3ec89db467fc793" providerId="LiveId" clId="{51E3D385-D753-4B89-884C-4183C8AD3B08}" dt="2020-07-13T17:47:01.665" v="567" actId="20577"/>
        <pc:sldMkLst>
          <pc:docMk/>
          <pc:sldMk cId="476845073" sldId="265"/>
        </pc:sldMkLst>
        <pc:spChg chg="add mod">
          <ac:chgData name="Lorena Olvera-Moreno" userId="c3ec89db467fc793" providerId="LiveId" clId="{51E3D385-D753-4B89-884C-4183C8AD3B08}" dt="2020-07-13T17:46:24.168" v="516" actId="13822"/>
          <ac:spMkLst>
            <pc:docMk/>
            <pc:sldMk cId="476845073" sldId="265"/>
            <ac:spMk id="2" creationId="{F73B6D3F-28A1-4DA8-9937-A1A49D790855}"/>
          </ac:spMkLst>
        </pc:spChg>
        <pc:spChg chg="add mod">
          <ac:chgData name="Lorena Olvera-Moreno" userId="c3ec89db467fc793" providerId="LiveId" clId="{51E3D385-D753-4B89-884C-4183C8AD3B08}" dt="2020-07-13T17:47:01.665" v="567" actId="20577"/>
          <ac:spMkLst>
            <pc:docMk/>
            <pc:sldMk cId="476845073" sldId="265"/>
            <ac:spMk id="3" creationId="{2981782E-3987-43EF-9FFB-53DB102D0B7A}"/>
          </ac:spMkLst>
        </pc:spChg>
      </pc:sldChg>
      <pc:sldChg chg="addSp modSp mod">
        <pc:chgData name="Lorena Olvera-Moreno" userId="c3ec89db467fc793" providerId="LiveId" clId="{51E3D385-D753-4B89-884C-4183C8AD3B08}" dt="2020-07-13T17:46:10.456" v="514" actId="20577"/>
        <pc:sldMkLst>
          <pc:docMk/>
          <pc:sldMk cId="3041599987" sldId="266"/>
        </pc:sldMkLst>
        <pc:spChg chg="add mod">
          <ac:chgData name="Lorena Olvera-Moreno" userId="c3ec89db467fc793" providerId="LiveId" clId="{51E3D385-D753-4B89-884C-4183C8AD3B08}" dt="2020-07-13T17:44:58.907" v="464" actId="13822"/>
          <ac:spMkLst>
            <pc:docMk/>
            <pc:sldMk cId="3041599987" sldId="266"/>
            <ac:spMk id="2" creationId="{F43B48A5-FE5F-465B-9D34-A388C5CABEFB}"/>
          </ac:spMkLst>
        </pc:spChg>
        <pc:spChg chg="add mod">
          <ac:chgData name="Lorena Olvera-Moreno" userId="c3ec89db467fc793" providerId="LiveId" clId="{51E3D385-D753-4B89-884C-4183C8AD3B08}" dt="2020-07-13T17:46:10.456" v="514" actId="20577"/>
          <ac:spMkLst>
            <pc:docMk/>
            <pc:sldMk cId="3041599987" sldId="266"/>
            <ac:spMk id="3" creationId="{7BD762EE-8F77-4959-8A38-01568EF7C76D}"/>
          </ac:spMkLst>
        </pc:spChg>
      </pc:sldChg>
      <pc:sldChg chg="addSp modSp mod">
        <pc:chgData name="Lorena Olvera-Moreno" userId="c3ec89db467fc793" providerId="LiveId" clId="{51E3D385-D753-4B89-884C-4183C8AD3B08}" dt="2020-07-13T17:48:19.558" v="610"/>
        <pc:sldMkLst>
          <pc:docMk/>
          <pc:sldMk cId="258291944" sldId="267"/>
        </pc:sldMkLst>
        <pc:spChg chg="add mod">
          <ac:chgData name="Lorena Olvera-Moreno" userId="c3ec89db467fc793" providerId="LiveId" clId="{51E3D385-D753-4B89-884C-4183C8AD3B08}" dt="2020-07-13T17:47:35.853" v="569" actId="13822"/>
          <ac:spMkLst>
            <pc:docMk/>
            <pc:sldMk cId="258291944" sldId="267"/>
            <ac:spMk id="2" creationId="{8BD51259-E204-400F-B84C-70668A532BD5}"/>
          </ac:spMkLst>
        </pc:spChg>
        <pc:spChg chg="add mod">
          <ac:chgData name="Lorena Olvera-Moreno" userId="c3ec89db467fc793" providerId="LiveId" clId="{51E3D385-D753-4B89-884C-4183C8AD3B08}" dt="2020-07-13T17:48:19.558" v="610"/>
          <ac:spMkLst>
            <pc:docMk/>
            <pc:sldMk cId="258291944" sldId="267"/>
            <ac:spMk id="3" creationId="{B3E8CA44-DA39-4AFF-A498-F6EDE9684A9A}"/>
          </ac:spMkLst>
        </pc:spChg>
      </pc:sldChg>
      <pc:sldChg chg="addSp modSp mod">
        <pc:chgData name="Lorena Olvera-Moreno" userId="c3ec89db467fc793" providerId="LiveId" clId="{51E3D385-D753-4B89-884C-4183C8AD3B08}" dt="2020-07-13T17:49:24.383" v="671" actId="313"/>
        <pc:sldMkLst>
          <pc:docMk/>
          <pc:sldMk cId="2472398488" sldId="268"/>
        </pc:sldMkLst>
        <pc:spChg chg="add mod">
          <ac:chgData name="Lorena Olvera-Moreno" userId="c3ec89db467fc793" providerId="LiveId" clId="{51E3D385-D753-4B89-884C-4183C8AD3B08}" dt="2020-07-13T17:48:43.434" v="612" actId="13822"/>
          <ac:spMkLst>
            <pc:docMk/>
            <pc:sldMk cId="2472398488" sldId="268"/>
            <ac:spMk id="2" creationId="{976E531F-8443-4E9A-96D5-EA938669D433}"/>
          </ac:spMkLst>
        </pc:spChg>
        <pc:spChg chg="add mod">
          <ac:chgData name="Lorena Olvera-Moreno" userId="c3ec89db467fc793" providerId="LiveId" clId="{51E3D385-D753-4B89-884C-4183C8AD3B08}" dt="2020-07-13T17:49:24.383" v="671" actId="313"/>
          <ac:spMkLst>
            <pc:docMk/>
            <pc:sldMk cId="2472398488" sldId="268"/>
            <ac:spMk id="3" creationId="{DDC8F424-752A-460E-9FB7-9A39FA385598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3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675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9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58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440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836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00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82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62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76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135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C2384-E176-48D4-885A-B1FD44A6E587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05168-D3B0-4F69-92EB-A15A9F8C1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53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" y="-1016"/>
            <a:ext cx="12190194" cy="685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79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" y="-1016"/>
            <a:ext cx="12190187" cy="685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599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" y="-1016"/>
            <a:ext cx="12190187" cy="685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845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" y="-1016"/>
            <a:ext cx="12190187" cy="685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1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" y="-1016"/>
            <a:ext cx="12190185" cy="685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398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" y="-1016"/>
            <a:ext cx="12190192" cy="685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775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" y="-1016"/>
            <a:ext cx="12190192" cy="685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525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" y="-1016"/>
            <a:ext cx="12190190" cy="685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349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" y="-1016"/>
            <a:ext cx="12190190" cy="685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92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" y="-1016"/>
            <a:ext cx="12190188" cy="685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381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" y="-1016"/>
            <a:ext cx="12190188" cy="685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029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" y="-1016"/>
            <a:ext cx="12190187" cy="685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16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" y="-1016"/>
            <a:ext cx="12190187" cy="685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11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1389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Nyk Rayne</cp:lastModifiedBy>
  <cp:revision>1</cp:revision>
  <dcterms:created xsi:type="dcterms:W3CDTF">2020-03-31T00:20:29Z</dcterms:created>
  <dcterms:modified xsi:type="dcterms:W3CDTF">2020-07-17T14:56:32Z</dcterms:modified>
</cp:coreProperties>
</file>

<file path=docProps/thumbnail.jpeg>
</file>